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Source Code Pro" panose="020B0604020202020204" charset="0"/>
      <p:regular r:id="rId10"/>
      <p:bold r:id="rId11"/>
      <p:italic r:id="rId12"/>
      <p:boldItalic r:id="rId13"/>
    </p:embeddedFont>
    <p:embeddedFont>
      <p:font typeface="Amatic SC" panose="020B0604020202020204" charset="-79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7885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0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8a0e56c0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8a0e56c0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20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8a0e56c0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8a0e56c0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79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8a0e56c0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8a0e56c0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76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8a0e56c0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8a0e56c0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65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8a0e56c0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8a0e56c0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50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8a0e56c0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8a0e56c0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90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CARE Values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Presented by Scarlett Walsh :&gt;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0" y="1114100"/>
            <a:ext cx="2898974" cy="17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900" y="645800"/>
            <a:ext cx="2480775" cy="23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Woodley, we care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At Woodley Primary School, we follow certain rules known as CARE. CARE is a special list of rules we are expected to follow inside and outside of school. These values will help us become better people in the </a:t>
            </a:r>
            <a:r>
              <a:rPr lang="en-GB" dirty="0" smtClean="0">
                <a:solidFill>
                  <a:srgbClr val="000000"/>
                </a:solidFill>
              </a:rPr>
              <a:t>future and they shape who we are.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C stand for? 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In CARE, C stands for </a:t>
            </a:r>
            <a:r>
              <a:rPr lang="en-GB" sz="1500" b="1">
                <a:solidFill>
                  <a:srgbClr val="000000"/>
                </a:solidFill>
              </a:rPr>
              <a:t>Confident</a:t>
            </a:r>
            <a:r>
              <a:rPr lang="en-GB" sz="1500">
                <a:solidFill>
                  <a:srgbClr val="000000"/>
                </a:solidFill>
              </a:rPr>
              <a:t> and </a:t>
            </a:r>
            <a:r>
              <a:rPr lang="en-GB" sz="1500" b="1">
                <a:solidFill>
                  <a:srgbClr val="000000"/>
                </a:solidFill>
              </a:rPr>
              <a:t>Creative</a:t>
            </a:r>
            <a:r>
              <a:rPr lang="en-GB" sz="1500">
                <a:solidFill>
                  <a:srgbClr val="000000"/>
                </a:solidFill>
              </a:rPr>
              <a:t>! On the </a:t>
            </a:r>
            <a:r>
              <a:rPr lang="en-GB" sz="1500" b="1">
                <a:solidFill>
                  <a:srgbClr val="000000"/>
                </a:solidFill>
              </a:rPr>
              <a:t>confident</a:t>
            </a:r>
            <a:r>
              <a:rPr lang="en-GB" sz="1500">
                <a:solidFill>
                  <a:srgbClr val="000000"/>
                </a:solidFill>
              </a:rPr>
              <a:t> side, </a:t>
            </a:r>
            <a:r>
              <a:rPr lang="en-GB" sz="1500" b="1">
                <a:solidFill>
                  <a:srgbClr val="000000"/>
                </a:solidFill>
              </a:rPr>
              <a:t>confidence</a:t>
            </a:r>
            <a:r>
              <a:rPr lang="en-GB" sz="1500">
                <a:solidFill>
                  <a:srgbClr val="000000"/>
                </a:solidFill>
              </a:rPr>
              <a:t> is key to Woodley Primary, whether it’s making a piece of writing, or reading a new and difficult book. </a:t>
            </a:r>
            <a:r>
              <a:rPr lang="en-GB" sz="1500" b="1">
                <a:solidFill>
                  <a:srgbClr val="000000"/>
                </a:solidFill>
              </a:rPr>
              <a:t>Confidence</a:t>
            </a:r>
            <a:r>
              <a:rPr lang="en-GB" sz="1500">
                <a:solidFill>
                  <a:srgbClr val="000000"/>
                </a:solidFill>
              </a:rPr>
              <a:t> shows that you are willing to do anything without giving up. On the </a:t>
            </a:r>
            <a:r>
              <a:rPr lang="en-GB" sz="1500" b="1">
                <a:solidFill>
                  <a:srgbClr val="000000"/>
                </a:solidFill>
              </a:rPr>
              <a:t>creative</a:t>
            </a:r>
            <a:r>
              <a:rPr lang="en-GB" sz="1500">
                <a:solidFill>
                  <a:srgbClr val="000000"/>
                </a:solidFill>
              </a:rPr>
              <a:t> side, </a:t>
            </a:r>
            <a:r>
              <a:rPr lang="en-GB" sz="1500" b="1">
                <a:solidFill>
                  <a:srgbClr val="000000"/>
                </a:solidFill>
              </a:rPr>
              <a:t>creativity</a:t>
            </a:r>
            <a:r>
              <a:rPr lang="en-GB" sz="1500">
                <a:solidFill>
                  <a:srgbClr val="000000"/>
                </a:solidFill>
              </a:rPr>
              <a:t> is an amazing thing to be experienced in, like making art, and cooking food. </a:t>
            </a:r>
            <a:r>
              <a:rPr lang="en-GB" sz="1500" b="1">
                <a:solidFill>
                  <a:srgbClr val="000000"/>
                </a:solidFill>
              </a:rPr>
              <a:t>Creativity</a:t>
            </a:r>
            <a:r>
              <a:rPr lang="en-GB" sz="1500">
                <a:solidFill>
                  <a:srgbClr val="000000"/>
                </a:solidFill>
              </a:rPr>
              <a:t> means that you are coming up with your own ideas, and making up a fantasy inside your head, like imagination.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75" y="3197900"/>
            <a:ext cx="3843276" cy="18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600" y="3197900"/>
            <a:ext cx="2341775" cy="19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A stand for?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42826" y="96490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In CARE, A stands for </a:t>
            </a:r>
            <a:r>
              <a:rPr lang="en-GB" b="1" dirty="0">
                <a:solidFill>
                  <a:srgbClr val="000000"/>
                </a:solidFill>
              </a:rPr>
              <a:t>Aim High</a:t>
            </a:r>
            <a:r>
              <a:rPr lang="en-GB" dirty="0">
                <a:solidFill>
                  <a:srgbClr val="000000"/>
                </a:solidFill>
              </a:rPr>
              <a:t>, and </a:t>
            </a:r>
            <a:r>
              <a:rPr lang="en-GB" b="1" dirty="0">
                <a:solidFill>
                  <a:srgbClr val="000000"/>
                </a:solidFill>
              </a:rPr>
              <a:t>Be Ambitious</a:t>
            </a:r>
            <a:r>
              <a:rPr lang="en-GB" dirty="0">
                <a:solidFill>
                  <a:srgbClr val="000000"/>
                </a:solidFill>
              </a:rPr>
              <a:t>! </a:t>
            </a:r>
            <a:r>
              <a:rPr lang="en-GB" b="1" dirty="0">
                <a:solidFill>
                  <a:srgbClr val="000000"/>
                </a:solidFill>
              </a:rPr>
              <a:t>Aim high</a:t>
            </a:r>
            <a:r>
              <a:rPr lang="en-GB" dirty="0">
                <a:solidFill>
                  <a:srgbClr val="000000"/>
                </a:solidFill>
              </a:rPr>
              <a:t> means to make an amazing piece of work, and if it doesn’t seem right, keep making improvements to make it look astounding, and put your best effort into it. </a:t>
            </a:r>
            <a:r>
              <a:rPr lang="en-GB" b="1" dirty="0">
                <a:solidFill>
                  <a:srgbClr val="000000"/>
                </a:solidFill>
              </a:rPr>
              <a:t>Be ambitious</a:t>
            </a:r>
            <a:r>
              <a:rPr lang="en-GB" dirty="0">
                <a:solidFill>
                  <a:srgbClr val="000000"/>
                </a:solidFill>
              </a:rPr>
              <a:t> means to try something new, and if you don’t succeed, try and try again</a:t>
            </a:r>
            <a:r>
              <a:rPr lang="en-GB" dirty="0" smtClean="0">
                <a:solidFill>
                  <a:srgbClr val="000000"/>
                </a:solidFill>
              </a:rPr>
              <a:t>. Find something you want to do and don’t let anything get in the way.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55375"/>
            <a:ext cx="3948526" cy="17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725" y="2958450"/>
            <a:ext cx="4321800" cy="21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R stand for?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>
                <a:solidFill>
                  <a:srgbClr val="000000"/>
                </a:solidFill>
              </a:rPr>
              <a:t>In CARE, R stands for </a:t>
            </a:r>
            <a:r>
              <a:rPr lang="en-GB" sz="1600" b="1" dirty="0">
                <a:solidFill>
                  <a:srgbClr val="000000"/>
                </a:solidFill>
              </a:rPr>
              <a:t>Resilience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b="1" dirty="0">
                <a:solidFill>
                  <a:srgbClr val="000000"/>
                </a:solidFill>
              </a:rPr>
              <a:t>Responsibility</a:t>
            </a:r>
            <a:r>
              <a:rPr lang="en-GB" sz="1600" dirty="0">
                <a:solidFill>
                  <a:srgbClr val="000000"/>
                </a:solidFill>
              </a:rPr>
              <a:t>, and </a:t>
            </a:r>
            <a:r>
              <a:rPr lang="en-GB" sz="1600" b="1" dirty="0">
                <a:solidFill>
                  <a:srgbClr val="000000"/>
                </a:solidFill>
              </a:rPr>
              <a:t>Respect</a:t>
            </a:r>
            <a:r>
              <a:rPr lang="en-GB" sz="1600" dirty="0">
                <a:solidFill>
                  <a:srgbClr val="000000"/>
                </a:solidFill>
              </a:rPr>
              <a:t>! </a:t>
            </a:r>
            <a:r>
              <a:rPr lang="en-GB" sz="1600" b="1" dirty="0">
                <a:solidFill>
                  <a:srgbClr val="000000"/>
                </a:solidFill>
              </a:rPr>
              <a:t>Resilience</a:t>
            </a:r>
            <a:r>
              <a:rPr lang="en-GB" sz="1600" dirty="0">
                <a:solidFill>
                  <a:srgbClr val="000000"/>
                </a:solidFill>
              </a:rPr>
              <a:t> means to persevere, also meaning never to give up when your first attempt goes wrong. </a:t>
            </a:r>
            <a:r>
              <a:rPr lang="en-GB" sz="1600" b="1" dirty="0">
                <a:solidFill>
                  <a:srgbClr val="000000"/>
                </a:solidFill>
              </a:rPr>
              <a:t>Responsibility</a:t>
            </a:r>
            <a:r>
              <a:rPr lang="en-GB" sz="1600" dirty="0">
                <a:solidFill>
                  <a:srgbClr val="000000"/>
                </a:solidFill>
              </a:rPr>
              <a:t> means to act more like an adult, or more mature, </a:t>
            </a:r>
            <a:r>
              <a:rPr lang="en-GB" sz="1600" dirty="0" smtClean="0">
                <a:solidFill>
                  <a:srgbClr val="000000"/>
                </a:solidFill>
              </a:rPr>
              <a:t>or to make the right decisions by yourself. </a:t>
            </a:r>
            <a:r>
              <a:rPr lang="en-GB" sz="1600" dirty="0">
                <a:solidFill>
                  <a:srgbClr val="000000"/>
                </a:solidFill>
              </a:rPr>
              <a:t>Last but not least, </a:t>
            </a:r>
            <a:r>
              <a:rPr lang="en-GB" sz="1600" b="1" dirty="0">
                <a:solidFill>
                  <a:srgbClr val="000000"/>
                </a:solidFill>
              </a:rPr>
              <a:t>respect </a:t>
            </a:r>
            <a:r>
              <a:rPr lang="en-GB" sz="1600" dirty="0">
                <a:solidFill>
                  <a:srgbClr val="000000"/>
                </a:solidFill>
              </a:rPr>
              <a:t>means to treat people how you want to be treated, listen to them, and if you </a:t>
            </a:r>
            <a:r>
              <a:rPr lang="en-GB" sz="1600" b="1" dirty="0">
                <a:solidFill>
                  <a:srgbClr val="000000"/>
                </a:solidFill>
              </a:rPr>
              <a:t>respect</a:t>
            </a:r>
            <a:r>
              <a:rPr lang="en-GB" sz="1600" dirty="0">
                <a:solidFill>
                  <a:srgbClr val="000000"/>
                </a:solidFill>
              </a:rPr>
              <a:t> someone, another person will pay you back in </a:t>
            </a:r>
            <a:r>
              <a:rPr lang="en-GB" sz="1600" b="1" dirty="0">
                <a:solidFill>
                  <a:srgbClr val="000000"/>
                </a:solidFill>
              </a:rPr>
              <a:t>respect</a:t>
            </a:r>
            <a:r>
              <a:rPr lang="en-GB" sz="1600" dirty="0">
                <a:solidFill>
                  <a:srgbClr val="000000"/>
                </a:solidFill>
              </a:rPr>
              <a:t>.</a:t>
            </a: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00" y="3173100"/>
            <a:ext cx="2628250" cy="24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5700" y="3364050"/>
            <a:ext cx="2495275" cy="19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6401" y="3230200"/>
            <a:ext cx="2006999" cy="210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E stand for?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Finally, in CARE E stands for </a:t>
            </a:r>
            <a:r>
              <a:rPr lang="en-GB" b="1" dirty="0">
                <a:solidFill>
                  <a:srgbClr val="000000"/>
                </a:solidFill>
              </a:rPr>
              <a:t>Everyone Matters</a:t>
            </a:r>
            <a:r>
              <a:rPr lang="en-GB" dirty="0">
                <a:solidFill>
                  <a:srgbClr val="000000"/>
                </a:solidFill>
              </a:rPr>
              <a:t>! This means that </a:t>
            </a:r>
            <a:r>
              <a:rPr lang="en-GB" dirty="0" smtClean="0">
                <a:solidFill>
                  <a:srgbClr val="000000"/>
                </a:solidFill>
              </a:rPr>
              <a:t>if </a:t>
            </a:r>
            <a:r>
              <a:rPr lang="en-GB" dirty="0">
                <a:solidFill>
                  <a:srgbClr val="000000"/>
                </a:solidFill>
              </a:rPr>
              <a:t>you </a:t>
            </a:r>
            <a:r>
              <a:rPr lang="en-GB" dirty="0" smtClean="0">
                <a:solidFill>
                  <a:srgbClr val="000000"/>
                </a:solidFill>
              </a:rPr>
              <a:t>have a certain believe, different opinions, have </a:t>
            </a:r>
            <a:r>
              <a:rPr lang="en-GB" dirty="0">
                <a:solidFill>
                  <a:srgbClr val="000000"/>
                </a:solidFill>
              </a:rPr>
              <a:t>a different skin colour, or a different gender to another person, you matter to everyone, and no matter what anybody says, you shine bright like a diamond✨💎! You are amazing just the way you are, and remember, treat people with </a:t>
            </a:r>
            <a:r>
              <a:rPr lang="en-GB" b="1" dirty="0">
                <a:solidFill>
                  <a:srgbClr val="000000"/>
                </a:solidFill>
              </a:rPr>
              <a:t>respect</a:t>
            </a:r>
            <a:r>
              <a:rPr lang="en-GB" dirty="0">
                <a:solidFill>
                  <a:srgbClr val="000000"/>
                </a:solidFill>
              </a:rPr>
              <a:t>!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475" y="3217050"/>
            <a:ext cx="3067050" cy="19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End Title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Thank you so much for reading my Powerpoint, and I hope you understand CARE more than you did before. Have a great day/night! :&gt;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On-screen Show (16:9)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Source Code Pro</vt:lpstr>
      <vt:lpstr>Amatic SC</vt:lpstr>
      <vt:lpstr>Arial</vt:lpstr>
      <vt:lpstr>Beach Day</vt:lpstr>
      <vt:lpstr>CARE Values</vt:lpstr>
      <vt:lpstr>At Woodley, we care</vt:lpstr>
      <vt:lpstr>What does C stand for? </vt:lpstr>
      <vt:lpstr>What does A stand for?</vt:lpstr>
      <vt:lpstr>What does R stand for?</vt:lpstr>
      <vt:lpstr>What does E stand for?</vt:lpstr>
      <vt:lpstr>End Title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Values</dc:title>
  <cp:lastModifiedBy>Miss Owens</cp:lastModifiedBy>
  <cp:revision>1</cp:revision>
  <dcterms:modified xsi:type="dcterms:W3CDTF">2021-05-10T20:05:37Z</dcterms:modified>
</cp:coreProperties>
</file>